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67" r:id="rId3"/>
    <p:sldId id="368" r:id="rId4"/>
    <p:sldId id="370" r:id="rId5"/>
    <p:sldId id="3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F89597-8ACB-4CE2-A7E6-9EF2DB474ECE}" v="19" dt="2023-02-22T18:39:27.596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6" autoAdjust="0"/>
    <p:restoredTop sz="94706" autoAdjust="0"/>
  </p:normalViewPr>
  <p:slideViewPr>
    <p:cSldViewPr>
      <p:cViewPr varScale="1">
        <p:scale>
          <a:sx n="93" d="100"/>
          <a:sy n="93" d="100"/>
        </p:scale>
        <p:origin x="108" y="31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nor Kelly" userId="55ff1f243703796e" providerId="LiveId" clId="{D6F89597-8ACB-4CE2-A7E6-9EF2DB474ECE}"/>
    <pc:docChg chg="undo custSel delSld modSld">
      <pc:chgData name="Connor Kelly" userId="55ff1f243703796e" providerId="LiveId" clId="{D6F89597-8ACB-4CE2-A7E6-9EF2DB474ECE}" dt="2023-02-22T18:46:14.827" v="2664" actId="20577"/>
      <pc:docMkLst>
        <pc:docMk/>
      </pc:docMkLst>
      <pc:sldChg chg="modSp mod">
        <pc:chgData name="Connor Kelly" userId="55ff1f243703796e" providerId="LiveId" clId="{D6F89597-8ACB-4CE2-A7E6-9EF2DB474ECE}" dt="2023-02-14T01:49:46.154" v="59" actId="20577"/>
        <pc:sldMkLst>
          <pc:docMk/>
          <pc:sldMk cId="106904919" sldId="261"/>
        </pc:sldMkLst>
        <pc:spChg chg="mod">
          <ac:chgData name="Connor Kelly" userId="55ff1f243703796e" providerId="LiveId" clId="{D6F89597-8ACB-4CE2-A7E6-9EF2DB474ECE}" dt="2023-02-14T01:49:31.716" v="25" actId="20577"/>
          <ac:spMkLst>
            <pc:docMk/>
            <pc:sldMk cId="106904919" sldId="261"/>
            <ac:spMk id="2" creationId="{00000000-0000-0000-0000-000000000000}"/>
          </ac:spMkLst>
        </pc:spChg>
        <pc:spChg chg="mod">
          <ac:chgData name="Connor Kelly" userId="55ff1f243703796e" providerId="LiveId" clId="{D6F89597-8ACB-4CE2-A7E6-9EF2DB474ECE}" dt="2023-02-14T01:49:46.154" v="59" actId="20577"/>
          <ac:spMkLst>
            <pc:docMk/>
            <pc:sldMk cId="106904919" sldId="261"/>
            <ac:spMk id="3" creationId="{00000000-0000-0000-0000-000000000000}"/>
          </ac:spMkLst>
        </pc:spChg>
      </pc:sldChg>
      <pc:sldChg chg="addSp modSp mod">
        <pc:chgData name="Connor Kelly" userId="55ff1f243703796e" providerId="LiveId" clId="{D6F89597-8ACB-4CE2-A7E6-9EF2DB474ECE}" dt="2023-02-14T05:07:01.012" v="2594" actId="20577"/>
        <pc:sldMkLst>
          <pc:docMk/>
          <pc:sldMk cId="3519531026" sldId="367"/>
        </pc:sldMkLst>
        <pc:spChg chg="mod">
          <ac:chgData name="Connor Kelly" userId="55ff1f243703796e" providerId="LiveId" clId="{D6F89597-8ACB-4CE2-A7E6-9EF2DB474ECE}" dt="2023-02-14T05:07:01.012" v="2594" actId="20577"/>
          <ac:spMkLst>
            <pc:docMk/>
            <pc:sldMk cId="3519531026" sldId="367"/>
            <ac:spMk id="3" creationId="{8ED8AE04-697D-4784-A672-E28DA6A47AB6}"/>
          </ac:spMkLst>
        </pc:spChg>
        <pc:picChg chg="add mod">
          <ac:chgData name="Connor Kelly" userId="55ff1f243703796e" providerId="LiveId" clId="{D6F89597-8ACB-4CE2-A7E6-9EF2DB474ECE}" dt="2023-02-14T03:46:19.157" v="632" actId="1076"/>
          <ac:picMkLst>
            <pc:docMk/>
            <pc:sldMk cId="3519531026" sldId="367"/>
            <ac:picMk id="5" creationId="{E48758AB-9937-A0B7-6E79-1247D295F2E2}"/>
          </ac:picMkLst>
        </pc:picChg>
        <pc:picChg chg="add mod">
          <ac:chgData name="Connor Kelly" userId="55ff1f243703796e" providerId="LiveId" clId="{D6F89597-8ACB-4CE2-A7E6-9EF2DB474ECE}" dt="2023-02-14T03:51:48.326" v="1303" actId="1076"/>
          <ac:picMkLst>
            <pc:docMk/>
            <pc:sldMk cId="3519531026" sldId="367"/>
            <ac:picMk id="7" creationId="{898DCE24-CCC7-278D-2CF0-493299F9B111}"/>
          </ac:picMkLst>
        </pc:picChg>
        <pc:picChg chg="add mod">
          <ac:chgData name="Connor Kelly" userId="55ff1f243703796e" providerId="LiveId" clId="{D6F89597-8ACB-4CE2-A7E6-9EF2DB474ECE}" dt="2023-02-14T03:47:23.276" v="659" actId="1036"/>
          <ac:picMkLst>
            <pc:docMk/>
            <pc:sldMk cId="3519531026" sldId="367"/>
            <ac:picMk id="9" creationId="{CF248068-EB08-29DA-07F6-1D61538D7F7B}"/>
          </ac:picMkLst>
        </pc:picChg>
      </pc:sldChg>
      <pc:sldChg chg="addSp delSp modSp mod">
        <pc:chgData name="Connor Kelly" userId="55ff1f243703796e" providerId="LiveId" clId="{D6F89597-8ACB-4CE2-A7E6-9EF2DB474ECE}" dt="2023-02-22T18:40:46.531" v="2658" actId="1076"/>
        <pc:sldMkLst>
          <pc:docMk/>
          <pc:sldMk cId="140782560" sldId="368"/>
        </pc:sldMkLst>
        <pc:spChg chg="mod">
          <ac:chgData name="Connor Kelly" userId="55ff1f243703796e" providerId="LiveId" clId="{D6F89597-8ACB-4CE2-A7E6-9EF2DB474ECE}" dt="2023-02-14T03:43:49.576" v="608" actId="20577"/>
          <ac:spMkLst>
            <pc:docMk/>
            <pc:sldMk cId="140782560" sldId="368"/>
            <ac:spMk id="3" creationId="{608935D3-29E1-4175-8DE5-14986150C19C}"/>
          </ac:spMkLst>
        </pc:spChg>
        <pc:spChg chg="del">
          <ac:chgData name="Connor Kelly" userId="55ff1f243703796e" providerId="LiveId" clId="{D6F89597-8ACB-4CE2-A7E6-9EF2DB474ECE}" dt="2023-02-14T02:42:01.406" v="504" actId="478"/>
          <ac:spMkLst>
            <pc:docMk/>
            <pc:sldMk cId="140782560" sldId="368"/>
            <ac:spMk id="4" creationId="{AF7EF060-2D33-40AD-BF35-12E6A5F1F172}"/>
          </ac:spMkLst>
        </pc:spChg>
        <pc:picChg chg="add mod">
          <ac:chgData name="Connor Kelly" userId="55ff1f243703796e" providerId="LiveId" clId="{D6F89597-8ACB-4CE2-A7E6-9EF2DB474ECE}" dt="2023-02-22T18:40:46.531" v="2658" actId="1076"/>
          <ac:picMkLst>
            <pc:docMk/>
            <pc:sldMk cId="140782560" sldId="368"/>
            <ac:picMk id="5" creationId="{0C1F0D70-3C42-7EBD-27FE-F97F7B2D6956}"/>
          </ac:picMkLst>
        </pc:picChg>
        <pc:picChg chg="add del mod">
          <ac:chgData name="Connor Kelly" userId="55ff1f243703796e" providerId="LiveId" clId="{D6F89597-8ACB-4CE2-A7E6-9EF2DB474ECE}" dt="2023-02-14T02:41:58.813" v="503" actId="478"/>
          <ac:picMkLst>
            <pc:docMk/>
            <pc:sldMk cId="140782560" sldId="368"/>
            <ac:picMk id="6" creationId="{4319033D-0061-F476-6C12-840306180798}"/>
          </ac:picMkLst>
        </pc:picChg>
        <pc:picChg chg="add del mod">
          <ac:chgData name="Connor Kelly" userId="55ff1f243703796e" providerId="LiveId" clId="{D6F89597-8ACB-4CE2-A7E6-9EF2DB474ECE}" dt="2023-02-14T02:40:10.192" v="481" actId="478"/>
          <ac:picMkLst>
            <pc:docMk/>
            <pc:sldMk cId="140782560" sldId="368"/>
            <ac:picMk id="8" creationId="{9A09595F-23DE-259E-876D-A3993B109214}"/>
          </ac:picMkLst>
        </pc:picChg>
        <pc:picChg chg="add del mod">
          <ac:chgData name="Connor Kelly" userId="55ff1f243703796e" providerId="LiveId" clId="{D6F89597-8ACB-4CE2-A7E6-9EF2DB474ECE}" dt="2023-02-14T03:43:41.187" v="602" actId="478"/>
          <ac:picMkLst>
            <pc:docMk/>
            <pc:sldMk cId="140782560" sldId="368"/>
            <ac:picMk id="10" creationId="{6C099865-7D57-8B59-8EC7-70BCB1CADD0E}"/>
          </ac:picMkLst>
        </pc:picChg>
        <pc:picChg chg="add del mod">
          <ac:chgData name="Connor Kelly" userId="55ff1f243703796e" providerId="LiveId" clId="{D6F89597-8ACB-4CE2-A7E6-9EF2DB474ECE}" dt="2023-02-22T18:39:31.077" v="2633" actId="478"/>
          <ac:picMkLst>
            <pc:docMk/>
            <pc:sldMk cId="140782560" sldId="368"/>
            <ac:picMk id="12" creationId="{0A3A6DAF-A6F9-CF01-E893-1AAEEBC98F45}"/>
          </ac:picMkLst>
        </pc:picChg>
      </pc:sldChg>
      <pc:sldChg chg="addSp modSp mod">
        <pc:chgData name="Connor Kelly" userId="55ff1f243703796e" providerId="LiveId" clId="{D6F89597-8ACB-4CE2-A7E6-9EF2DB474ECE}" dt="2023-02-22T18:46:14.827" v="2664" actId="20577"/>
        <pc:sldMkLst>
          <pc:docMk/>
          <pc:sldMk cId="1131248096" sldId="369"/>
        </pc:sldMkLst>
        <pc:spChg chg="add mod">
          <ac:chgData name="Connor Kelly" userId="55ff1f243703796e" providerId="LiveId" clId="{D6F89597-8ACB-4CE2-A7E6-9EF2DB474ECE}" dt="2023-02-14T02:03:55.110" v="458" actId="14100"/>
          <ac:spMkLst>
            <pc:docMk/>
            <pc:sldMk cId="1131248096" sldId="369"/>
            <ac:spMk id="3" creationId="{0CEEA413-F7E4-B76E-E67F-A9F26B1C7E75}"/>
          </ac:spMkLst>
        </pc:spChg>
        <pc:spChg chg="add mod">
          <ac:chgData name="Connor Kelly" userId="55ff1f243703796e" providerId="LiveId" clId="{D6F89597-8ACB-4CE2-A7E6-9EF2DB474ECE}" dt="2023-02-14T02:03:59.723" v="464" actId="1038"/>
          <ac:spMkLst>
            <pc:docMk/>
            <pc:sldMk cId="1131248096" sldId="369"/>
            <ac:spMk id="5" creationId="{7D9A7F7B-D4CF-2550-ABFA-6842642DE38F}"/>
          </ac:spMkLst>
        </pc:spChg>
        <pc:graphicFrameChg chg="mod modGraphic">
          <ac:chgData name="Connor Kelly" userId="55ff1f243703796e" providerId="LiveId" clId="{D6F89597-8ACB-4CE2-A7E6-9EF2DB474ECE}" dt="2023-02-22T18:46:14.827" v="2664" actId="20577"/>
          <ac:graphicFrameMkLst>
            <pc:docMk/>
            <pc:sldMk cId="1131248096" sldId="369"/>
            <ac:graphicFrameMk id="4" creationId="{D0B47F4B-CB02-4D02-BE84-F6BC57D0FE26}"/>
          </ac:graphicFrameMkLst>
        </pc:graphicFrameChg>
      </pc:sldChg>
      <pc:sldChg chg="addSp delSp modSp mod">
        <pc:chgData name="Connor Kelly" userId="55ff1f243703796e" providerId="LiveId" clId="{D6F89597-8ACB-4CE2-A7E6-9EF2DB474ECE}" dt="2023-02-14T03:43:31.986" v="601" actId="962"/>
        <pc:sldMkLst>
          <pc:docMk/>
          <pc:sldMk cId="4204615274" sldId="370"/>
        </pc:sldMkLst>
        <pc:spChg chg="mod">
          <ac:chgData name="Connor Kelly" userId="55ff1f243703796e" providerId="LiveId" clId="{D6F89597-8ACB-4CE2-A7E6-9EF2DB474ECE}" dt="2023-02-14T03:43:21.523" v="530" actId="20577"/>
          <ac:spMkLst>
            <pc:docMk/>
            <pc:sldMk cId="4204615274" sldId="370"/>
            <ac:spMk id="3" creationId="{39FC9173-ADDE-4A3D-BDB4-3F990F1032E5}"/>
          </ac:spMkLst>
        </pc:spChg>
        <pc:spChg chg="del">
          <ac:chgData name="Connor Kelly" userId="55ff1f243703796e" providerId="LiveId" clId="{D6F89597-8ACB-4CE2-A7E6-9EF2DB474ECE}" dt="2023-02-14T02:41:39.520" v="497" actId="478"/>
          <ac:spMkLst>
            <pc:docMk/>
            <pc:sldMk cId="4204615274" sldId="370"/>
            <ac:spMk id="4" creationId="{D8BF50E6-5081-4020-B7AA-69C2EF326ECB}"/>
          </ac:spMkLst>
        </pc:spChg>
        <pc:picChg chg="add del mod">
          <ac:chgData name="Connor Kelly" userId="55ff1f243703796e" providerId="LiveId" clId="{D6F89597-8ACB-4CE2-A7E6-9EF2DB474ECE}" dt="2023-02-14T02:41:35.108" v="496" actId="478"/>
          <ac:picMkLst>
            <pc:docMk/>
            <pc:sldMk cId="4204615274" sldId="370"/>
            <ac:picMk id="6" creationId="{15C0181E-01C0-D35F-F8BB-D3884CB6B12D}"/>
          </ac:picMkLst>
        </pc:picChg>
        <pc:picChg chg="add del mod">
          <ac:chgData name="Connor Kelly" userId="55ff1f243703796e" providerId="LiveId" clId="{D6F89597-8ACB-4CE2-A7E6-9EF2DB474ECE}" dt="2023-02-14T03:40:34.890" v="517" actId="478"/>
          <ac:picMkLst>
            <pc:docMk/>
            <pc:sldMk cId="4204615274" sldId="370"/>
            <ac:picMk id="8" creationId="{D2702723-C855-AB8B-799D-5F74B37B9F6E}"/>
          </ac:picMkLst>
        </pc:picChg>
        <pc:picChg chg="add del mod">
          <ac:chgData name="Connor Kelly" userId="55ff1f243703796e" providerId="LiveId" clId="{D6F89597-8ACB-4CE2-A7E6-9EF2DB474ECE}" dt="2023-02-14T03:43:07.630" v="522" actId="478"/>
          <ac:picMkLst>
            <pc:docMk/>
            <pc:sldMk cId="4204615274" sldId="370"/>
            <ac:picMk id="10" creationId="{346F974F-7265-FF58-E668-F878B35116AE}"/>
          </ac:picMkLst>
        </pc:picChg>
        <pc:picChg chg="add mod">
          <ac:chgData name="Connor Kelly" userId="55ff1f243703796e" providerId="LiveId" clId="{D6F89597-8ACB-4CE2-A7E6-9EF2DB474ECE}" dt="2023-02-14T03:43:31.986" v="601" actId="962"/>
          <ac:picMkLst>
            <pc:docMk/>
            <pc:sldMk cId="4204615274" sldId="370"/>
            <ac:picMk id="12" creationId="{5A79FE78-F0B8-7A4E-90F0-17C81D07C61B}"/>
          </ac:picMkLst>
        </pc:picChg>
      </pc:sldChg>
      <pc:sldChg chg="del">
        <pc:chgData name="Connor Kelly" userId="55ff1f243703796e" providerId="LiveId" clId="{D6F89597-8ACB-4CE2-A7E6-9EF2DB474ECE}" dt="2023-02-22T18:39:50.283" v="2636" actId="47"/>
        <pc:sldMkLst>
          <pc:docMk/>
          <pc:sldMk cId="1804182289" sldId="3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2/22/2023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2/22/2023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2/22/2023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2/22/2023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2/22/2023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2/22/2023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2/22/2023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2/22/2023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2/22/2023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mopid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 err="1"/>
              <a:t>MusicBox</a:t>
            </a:r>
            <a:r>
              <a:rPr lang="en-US" sz="6000" dirty="0"/>
              <a:t>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02/13/2023</a:t>
            </a:r>
          </a:p>
          <a:p>
            <a:r>
              <a:rPr lang="en-US" dirty="0"/>
              <a:t>Connor Kelly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6134100" cy="47243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When I got a record player and a small vinyl catalog as a present from my grandparents, I initially considered it a novelty, until I realized how much more I enjoyed the music coming from the player. </a:t>
            </a:r>
          </a:p>
          <a:p>
            <a:pPr marL="0" indent="0">
              <a:buNone/>
            </a:pPr>
            <a:r>
              <a:rPr lang="en-US" dirty="0"/>
              <a:t>I found a certain magic in the fact that I can just press play. I’m so used to having my </a:t>
            </a:r>
            <a:r>
              <a:rPr lang="en-US" dirty="0" err="1"/>
              <a:t>spotify</a:t>
            </a:r>
            <a:r>
              <a:rPr lang="en-US" dirty="0"/>
              <a:t> playlist, and being able to pause or skip or queue, all from my phone. With the record player, those simply aren’t options, and I think this may be a contributing factor to my enjoyment. </a:t>
            </a:r>
          </a:p>
          <a:p>
            <a:pPr marL="0" indent="0">
              <a:buNone/>
            </a:pPr>
            <a:r>
              <a:rPr lang="en-US" dirty="0"/>
              <a:t>So, my goal is to create something similar, yet modern: I plan to create simple USB "cartridge" based audio player. </a:t>
            </a:r>
          </a:p>
          <a:p>
            <a:pPr marL="0" indent="0">
              <a:buNone/>
            </a:pPr>
            <a:r>
              <a:rPr lang="en-US" dirty="0"/>
              <a:t>Software: </a:t>
            </a:r>
            <a:r>
              <a:rPr lang="en-US" dirty="0">
                <a:hlinkClick r:id="rId2"/>
              </a:rPr>
              <a:t>https://mopidy.com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Another Link: https://magpi.raspberrypi.com/articles/build-a-home-music-system-with-raspberry-pi</a:t>
            </a:r>
          </a:p>
        </p:txBody>
      </p:sp>
      <p:pic>
        <p:nvPicPr>
          <p:cNvPr id="5" name="Picture 4" descr="A record player with a record&#10;&#10;Description automatically generated with medium confidence">
            <a:extLst>
              <a:ext uri="{FF2B5EF4-FFF2-40B4-BE49-F238E27FC236}">
                <a16:creationId xmlns:a16="http://schemas.microsoft.com/office/drawing/2014/main" id="{E48758AB-9937-A0B7-6E79-1247D295F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740" y="716217"/>
            <a:ext cx="3111660" cy="2597283"/>
          </a:xfrm>
          <a:prstGeom prst="rect">
            <a:avLst/>
          </a:prstGeom>
        </p:spPr>
      </p:pic>
      <p:pic>
        <p:nvPicPr>
          <p:cNvPr id="7" name="Picture 6" descr="A close-up of a cassette tape&#10;&#10;Description automatically generated with low confidence">
            <a:extLst>
              <a:ext uri="{FF2B5EF4-FFF2-40B4-BE49-F238E27FC236}">
                <a16:creationId xmlns:a16="http://schemas.microsoft.com/office/drawing/2014/main" id="{898DCE24-CCC7-278D-2CF0-493299F9B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705" y="2240303"/>
            <a:ext cx="2398792" cy="1560814"/>
          </a:xfrm>
          <a:prstGeom prst="rect">
            <a:avLst/>
          </a:prstGeom>
        </p:spPr>
      </p:pic>
      <p:pic>
        <p:nvPicPr>
          <p:cNvPr id="9" name="Picture 8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CF248068-EB08-29DA-07F6-1D61538D7F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4137" y="3200400"/>
            <a:ext cx="3225237" cy="212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935D3-29E1-4175-8DE5-14986150C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5900"/>
            <a:ext cx="3657600" cy="4724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1F0D70-3C42-7EBD-27FE-F97F7B2D6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228600"/>
            <a:ext cx="8398310" cy="648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C9173-ADDE-4A3D-BDB4-3F990F103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12" name="Picture 11" descr="Graphical user interface, application">
            <a:extLst>
              <a:ext uri="{FF2B5EF4-FFF2-40B4-BE49-F238E27FC236}">
                <a16:creationId xmlns:a16="http://schemas.microsoft.com/office/drawing/2014/main" id="{5A79FE78-F0B8-7A4E-90F0-17C81D07C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-114300"/>
            <a:ext cx="8875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3694107"/>
              </p:ext>
            </p:extLst>
          </p:nvPr>
        </p:nvGraphicFramePr>
        <p:xfrm>
          <a:off x="609600" y="1064260"/>
          <a:ext cx="10972800" cy="48412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581900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91160">
                <a:tc>
                  <a:txBody>
                    <a:bodyPr/>
                    <a:lstStyle/>
                    <a:p>
                      <a:r>
                        <a:rPr lang="en-US" dirty="0" err="1"/>
                        <a:t>BeagleBoard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PocketBeagle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($47.50)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Hub | https://a.co/d/fYHrCPh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$19.99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Speaker | https://a.co/d/8OIqLUI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$13.58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LCD Screen 2.8” TFT | https://www.adafruit.com/product/1770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$29.95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Buttons </a:t>
                      </a:r>
                      <a:r>
                        <a:rPr lang="en-US"/>
                        <a:t>x 4 </a:t>
                      </a:r>
                      <a:r>
                        <a:rPr lang="en-US" dirty="0"/>
                        <a:t>| https://www.adafruit.com/product/367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[$2.50] ($0.75)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Potentiometer (Flush Mount) | https://www.adafruit.com/product/562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($0.95)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8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Flash Drive | https://a.co/d/8lfc9hB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[$24.68] ($2.46)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[$4.95] ($0.20)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22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 Servo | https://a.co/d/6aKJO0a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[$26.99] $5.40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404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Breakout | https://a.co/d/d0jVBUZ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[$6.99] ($0.70)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453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Rotary Encoder | https://www.adafruit.com/product/377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($4.50)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507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$71.32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2129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CEEA413-F7E4-B76E-E67F-A9F26B1C7E75}"/>
              </a:ext>
            </a:extLst>
          </p:cNvPr>
          <p:cNvSpPr txBox="1"/>
          <p:nvPr/>
        </p:nvSpPr>
        <p:spPr>
          <a:xfrm flipH="1">
            <a:off x="5410200" y="5821680"/>
            <a:ext cx="605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[price] : indicates the total price of a bulk item</a:t>
            </a:r>
          </a:p>
          <a:p>
            <a:r>
              <a:rPr lang="en-US" dirty="0"/>
              <a:t>(price) : indicates a quantity price which is excluded because it doesn’t need to be bought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9A7F7B-D4CF-2550-ABFA-6842642DE38F}"/>
              </a:ext>
            </a:extLst>
          </p:cNvPr>
          <p:cNvSpPr txBox="1"/>
          <p:nvPr/>
        </p:nvSpPr>
        <p:spPr>
          <a:xfrm>
            <a:off x="952500" y="582168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* : indicates items which don’t need to be bought, but may be included in a final/finished prototype</a:t>
            </a:r>
          </a:p>
        </p:txBody>
      </p:sp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8826</TotalTime>
  <Words>416</Words>
  <Application>Microsoft Office PowerPoint</Application>
  <PresentationFormat>Widescreen</PresentationFormat>
  <Paragraphs>55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ENGI 301  MusicBox Proposal</vt:lpstr>
      <vt:lpstr>Background Information</vt:lpstr>
      <vt:lpstr>System Block Diagram</vt:lpstr>
      <vt:lpstr>Power Block Diagram</vt:lpstr>
      <vt:lpstr>Components / Budget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Connor Kelly</cp:lastModifiedBy>
  <cp:revision>408</cp:revision>
  <dcterms:created xsi:type="dcterms:W3CDTF">2018-01-09T20:24:50Z</dcterms:created>
  <dcterms:modified xsi:type="dcterms:W3CDTF">2023-02-22T18:46:23Z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